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f1c885a6be2541bc"/>
  </p:sldMasterIdLst>
  <p:sldIdLst>
    <p:sldId id="264" r:id="Rcf62c0639ef04455"/>
    <p:sldId id="265" r:id="Rbdbc746c336c49db"/>
    <p:sldId id="266" r:id="Rbc5bd3b0077945b0"/>
    <p:sldId id="267" r:id="R283aa4524dd34bac"/>
    <p:sldId id="268" r:id="R8816026d811b4693"/>
    <p:sldId id="269" r:id="Radab50d2977143ea"/>
    <p:sldId id="270" r:id="R156a4b2fd70c43f9"/>
    <p:sldId id="271" r:id="R5993d654b0144d4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f1c885a6be2541bc" /><Relationship Type="http://schemas.openxmlformats.org/officeDocument/2006/relationships/theme" Target="/ppt/slideMasters/theme/theme2.xml" Id="R1dd665261d774f57" /><Relationship Type="http://schemas.openxmlformats.org/officeDocument/2006/relationships/slide" Target="/ppt/slides/slide9.xml" Id="Rcf62c0639ef04455" /><Relationship Type="http://schemas.openxmlformats.org/officeDocument/2006/relationships/slide" Target="/ppt/slides/slidea.xml" Id="Rbdbc746c336c49db" /><Relationship Type="http://schemas.openxmlformats.org/officeDocument/2006/relationships/slide" Target="/ppt/slides/slideb.xml" Id="Rbc5bd3b0077945b0" /><Relationship Type="http://schemas.openxmlformats.org/officeDocument/2006/relationships/slide" Target="/ppt/slides/slidec.xml" Id="R283aa4524dd34bac" /><Relationship Type="http://schemas.openxmlformats.org/officeDocument/2006/relationships/tableStyles" Target="/ppt/tableStyles.xml" Id="R95d1e9f944894c63" /><Relationship Type="http://schemas.openxmlformats.org/officeDocument/2006/relationships/slide" Target="/ppt/slides/slided.xml" Id="R8816026d811b4693" /><Relationship Type="http://schemas.openxmlformats.org/officeDocument/2006/relationships/slide" Target="/ppt/slides/slidee.xml" Id="Radab50d2977143ea" /><Relationship Type="http://schemas.openxmlformats.org/officeDocument/2006/relationships/slide" Target="/ppt/slides/slidef.xml" Id="R156a4b2fd70c43f9" /><Relationship Type="http://schemas.openxmlformats.org/officeDocument/2006/relationships/slide" Target="/ppt/slides/slide10.xml" Id="R5993d654b0144d4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8772359c80244e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d9402d49e6a4c39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80f62fdd34049bd" /><Relationship Type="http://schemas.openxmlformats.org/officeDocument/2006/relationships/slideMaster" Target="/ppt/slideMasters/slideMaster2.xml" Id="R4c40fcd401e34e62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8140d6fd61e49e9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80f62fdd34049b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d6372fad6a0f4e09" /><Relationship Type="http://schemas.openxmlformats.org/officeDocument/2006/relationships/slideLayout" Target="/ppt/slideLayouts/slideLayout2.xml" Id="R3ecafa0c200941ca" /><Relationship Type="http://schemas.openxmlformats.org/officeDocument/2006/relationships/slideLayout" Target="/ppt/slideLayouts/slideLayout3.xml" Id="R14d747b555254d60" /><Relationship Type="http://schemas.openxmlformats.org/officeDocument/2006/relationships/slideLayout" Target="/ppt/slideLayouts/slideLayout4.xml" Id="Rfb10a667873d48fe" /><Relationship Type="http://schemas.openxmlformats.org/officeDocument/2006/relationships/slideLayout" Target="/ppt/slideLayouts/slideLayout5.xml" Id="R2644968c8be5425a" /><Relationship Type="http://schemas.openxmlformats.org/officeDocument/2006/relationships/image" Target="/ppt/media/image2.bin" Id="Rc9b3efac86b54095" /><Relationship Type="http://schemas.openxmlformats.org/officeDocument/2006/relationships/image" Target="/ppt/media/image.bin" Id="Rb8459994b56d436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c9b3efac86b54095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b8459994b56d43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fb10a667873d48fe"/>
    <p:sldLayoutId id="2147483652" r:id="R14d747b555254d60"/>
    <p:sldLayoutId id="2147483651" r:id="R3ecafa0c200941ca"/>
    <p:sldLayoutId id="2147483654" r:id="R2644968c8be5425a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6ccba81b3b8742e7" /><Relationship Type="http://schemas.openxmlformats.org/officeDocument/2006/relationships/chart" Target="/ppt/slides/charts/chart29.xml" Id="R8bf5ea9a459a4c01" /><Relationship Type="http://schemas.openxmlformats.org/officeDocument/2006/relationships/chart" Target="/ppt/slides/charts/chart2a.xml" Id="R3ba1d9db8ca14a46" /><Relationship Type="http://schemas.openxmlformats.org/officeDocument/2006/relationships/chart" Target="/ppt/slides/charts/chart2b.xml" Id="R08fcfcf9e2874877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8e04345aa3504b2c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1504755c8f1346b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ba84c5e4cea34009" /><Relationship Type="http://schemas.openxmlformats.org/officeDocument/2006/relationships/slideLayout" Target="/ppt/slideLayouts/slideLayout5.xml" Id="R131782a59d504bc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02e34cfb1734f0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df84e76f480740a1" /><Relationship Type="http://schemas.openxmlformats.org/officeDocument/2006/relationships/image" Target="/ppt/media/image4.bin" Id="R626f0f4faee642f7" /><Relationship Type="http://schemas.openxmlformats.org/officeDocument/2006/relationships/slideLayout" Target="/ppt/slideLayouts/slideLayout5.xml" Id="R5b6fafe5e36240bd" /><Relationship Type="http://schemas.openxmlformats.org/officeDocument/2006/relationships/chart" Target="/ppt/slides/charts/chart15.xml" Id="R7c8b95928acf4932" /><Relationship Type="http://schemas.openxmlformats.org/officeDocument/2006/relationships/chart" Target="/ppt/slides/charts/chart16.xml" Id="R8b8cd135940b4c55" /><Relationship Type="http://schemas.openxmlformats.org/officeDocument/2006/relationships/chart" Target="/ppt/slides/charts/chart17.xml" Id="R54d6b106caa84bdf" /><Relationship Type="http://schemas.openxmlformats.org/officeDocument/2006/relationships/chart" Target="/ppt/slides/charts/chart18.xml" Id="R606506cc3db94457" /><Relationship Type="http://schemas.openxmlformats.org/officeDocument/2006/relationships/chart" Target="/ppt/slides/charts/chart19.xml" Id="R4fc5bab5d162477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c5eaf0d206f643fb" /><Relationship Type="http://schemas.openxmlformats.org/officeDocument/2006/relationships/image" Target="/ppt/media/image4.bin" Id="Rd1459365426445af" /><Relationship Type="http://schemas.openxmlformats.org/officeDocument/2006/relationships/slideLayout" Target="/ppt/slideLayouts/slideLayout5.xml" Id="R0f4acc13e12e4c2c" /><Relationship Type="http://schemas.openxmlformats.org/officeDocument/2006/relationships/chart" Target="/ppt/slides/charts/chart1b.xml" Id="R5853d02389a84397" /><Relationship Type="http://schemas.openxmlformats.org/officeDocument/2006/relationships/chart" Target="/ppt/slides/charts/chart1c.xml" Id="R4bc96d23952747b3" /><Relationship Type="http://schemas.openxmlformats.org/officeDocument/2006/relationships/chart" Target="/ppt/slides/charts/chart1d.xml" Id="R864a438210194738" /><Relationship Type="http://schemas.openxmlformats.org/officeDocument/2006/relationships/chart" Target="/ppt/slides/charts/chart1e.xml" Id="Re9cedb6ad1014443" /><Relationship Type="http://schemas.openxmlformats.org/officeDocument/2006/relationships/chart" Target="/ppt/slides/charts/chart1f.xml" Id="R3764bc802d09434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24023348a1af4a3f" /><Relationship Type="http://schemas.openxmlformats.org/officeDocument/2006/relationships/image" Target="/ppt/media/image4.bin" Id="R2b7e98178e304803" /><Relationship Type="http://schemas.openxmlformats.org/officeDocument/2006/relationships/slideLayout" Target="/ppt/slideLayouts/slideLayout5.xml" Id="Rf2a4a04a30074681" /><Relationship Type="http://schemas.openxmlformats.org/officeDocument/2006/relationships/chart" Target="/ppt/slides/charts/chart21.xml" Id="R0f4b22e160384a4e" /><Relationship Type="http://schemas.openxmlformats.org/officeDocument/2006/relationships/chart" Target="/ppt/slides/charts/chart22.xml" Id="R4c07598b24cb4edf" /><Relationship Type="http://schemas.openxmlformats.org/officeDocument/2006/relationships/chart" Target="/ppt/slides/charts/chart23.xml" Id="Rc57c99fe5551417c" /><Relationship Type="http://schemas.openxmlformats.org/officeDocument/2006/relationships/chart" Target="/ppt/slides/charts/chart24.xml" Id="R798bb613fcbb42ce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Landerigatan 11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5.824176</c:v>
              </c:pt>
              <c:pt idx="1">
                <c:v>4.968504</c:v>
              </c:pt>
              <c:pt idx="2">
                <c:v>5.666667</c:v>
              </c:pt>
              <c:pt idx="3">
                <c:v>5.625000</c:v>
              </c:pt>
              <c:pt idx="4">
                <c:v>5.489796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Björken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6.205128</c:v>
              </c:pt>
              <c:pt idx="1">
                <c:v>5.703704</c:v>
              </c:pt>
              <c:pt idx="2">
                <c:v>6.068966</c:v>
              </c:pt>
              <c:pt idx="3">
                <c:v>5.680000</c:v>
              </c:pt>
              <c:pt idx="4">
                <c:v>5.800000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0.600000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0.800000</c:v>
              </c:pt>
              <c:pt idx="1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0.300000</c:v>
              </c:pt>
              <c:pt idx="1">
                <c:v>0.700000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0.800000</c:v>
              </c:pt>
              <c:pt idx="1">
                <c:v>0.200000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bf5ea9a459a4c0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ba1d9db8ca14a46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8fcfcf9e287487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Björken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Landerigatan 11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ba84c5e4cea34009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c8b95928acf493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b8cd135940b4c5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4d6b106caa84bd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06506cc3db94457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fc5bab5d162477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f84e76f480740a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26f0f4faee642f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853d02389a8439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bc96d23952747b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64a43821019473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9cedb6ad101444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764bc802d09434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5eaf0d206f643f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1459365426445a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Landerigatan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Landerigatan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f4b22e160384a4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c07598b24cb4edf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57c99fe5551417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98bb613fcbb42c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4023348a1af4a3f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2b7e98178e30480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2017-02-01T10:48:17.121Z</dcterms:created>
  <dcterms:modified xsi:type="dcterms:W3CDTF">2017-02-01T10:48:17.121Z</dcterms:modified>
</cp:coreProperties>
</file>